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4" r:id="rId4"/>
    <p:sldId id="266" r:id="rId5"/>
    <p:sldId id="265" r:id="rId6"/>
    <p:sldId id="258" r:id="rId7"/>
    <p:sldId id="259" r:id="rId8"/>
    <p:sldId id="261" r:id="rId9"/>
    <p:sldId id="260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rticles__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428604"/>
            <a:ext cx="7715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Кожен день 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М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асляни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 мав свою обрядову назву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  <p:pic>
        <p:nvPicPr>
          <p:cNvPr id="5" name="Рисунок 4" descr="Масленица пришл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785926"/>
            <a:ext cx="8358214" cy="50720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612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357298"/>
            <a:ext cx="7643866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28662" y="428604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Понеділок – 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“Зустріч”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Без названия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500174"/>
            <a:ext cx="8429684" cy="4929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85720" y="428604"/>
            <a:ext cx="8143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П’ятниця – 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“Тещини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 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вечірки”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 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1265626864_2f13ec798cbb1074e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0"/>
            <a:ext cx="4762500" cy="3743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komoedic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1" y="3857628"/>
            <a:ext cx="4539063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0" y="285728"/>
            <a:ext cx="4000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Середа - Ласунка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a57f0600aaf90da95ec2e298f3cde57cd1b2a6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857364"/>
            <a:ext cx="6858017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85720" y="285728"/>
            <a:ext cx="7929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Вівторок 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“Загравання”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 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357166"/>
            <a:ext cx="5286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Четвер </a:t>
            </a:r>
            <a:r>
              <a:rPr lang="uk-UA" sz="4400" i="1" dirty="0" err="1" smtClean="0">
                <a:solidFill>
                  <a:srgbClr val="002060"/>
                </a:solidFill>
                <a:latin typeface="Bahnschrift" pitchFamily="34" charset="0"/>
              </a:rPr>
              <a:t>“Розгуляй”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  <p:pic>
        <p:nvPicPr>
          <p:cNvPr id="6" name="Рисунок 5" descr="images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838" y="0"/>
            <a:ext cx="3214686" cy="32146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7de46bd828047a573e761a2068888d3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000372"/>
            <a:ext cx="5929322" cy="3857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177867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438813"/>
            <a:ext cx="8429652" cy="4419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85720" y="357166"/>
            <a:ext cx="80724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Субота </a:t>
            </a:r>
            <a:r>
              <a:rPr lang="uk-UA" sz="4400" i="1" dirty="0" err="1" smtClean="0">
                <a:solidFill>
                  <a:srgbClr val="002060"/>
                </a:solidFill>
                <a:latin typeface="Bahnschrift" pitchFamily="34" charset="0"/>
              </a:rPr>
              <a:t>“Золовкіни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 </a:t>
            </a:r>
            <a:r>
              <a:rPr lang="uk-UA" sz="4400" i="1" dirty="0" err="1" smtClean="0">
                <a:solidFill>
                  <a:srgbClr val="002060"/>
                </a:solidFill>
                <a:latin typeface="Bahnschrift" pitchFamily="34" charset="0"/>
              </a:rPr>
              <a:t>посиденьки”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3-page-0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857224" y="428604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i="1" dirty="0" err="1" smtClean="0">
                <a:solidFill>
                  <a:srgbClr val="002060"/>
                </a:solidFill>
                <a:latin typeface="Bahnschrift" pitchFamily="34" charset="0"/>
              </a:rPr>
              <a:t>“Прощена</a:t>
            </a:r>
            <a:r>
              <a:rPr lang="uk-UA" sz="4400" i="1" dirty="0" smtClean="0">
                <a:solidFill>
                  <a:srgbClr val="002060"/>
                </a:solidFill>
                <a:latin typeface="Bahnschrift" pitchFamily="34" charset="0"/>
              </a:rPr>
              <a:t> </a:t>
            </a:r>
            <a:r>
              <a:rPr lang="uk-UA" sz="4400" i="1" dirty="0" err="1" smtClean="0">
                <a:solidFill>
                  <a:srgbClr val="002060"/>
                </a:solidFill>
                <a:latin typeface="Bahnschrift" pitchFamily="34" charset="0"/>
              </a:rPr>
              <a:t>неділя”</a:t>
            </a:r>
            <a:endParaRPr lang="ru-RU" sz="4400" i="1" dirty="0">
              <a:solidFill>
                <a:srgbClr val="002060"/>
              </a:solidFill>
              <a:latin typeface="Bahnschrift" pitchFamily="34" charset="0"/>
            </a:endParaRPr>
          </a:p>
        </p:txBody>
      </p:sp>
      <p:pic>
        <p:nvPicPr>
          <p:cNvPr id="10" name="Рисунок 9" descr="9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000240"/>
            <a:ext cx="6215074" cy="462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38</Words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 Windows</cp:lastModifiedBy>
  <cp:revision>7</cp:revision>
  <dcterms:created xsi:type="dcterms:W3CDTF">2019-02-06T10:00:28Z</dcterms:created>
  <dcterms:modified xsi:type="dcterms:W3CDTF">2019-02-06T11:07:50Z</dcterms:modified>
</cp:coreProperties>
</file>